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50" r:id="rId3"/>
    <p:sldId id="302" r:id="rId4"/>
    <p:sldId id="322" r:id="rId5"/>
    <p:sldId id="325" r:id="rId6"/>
    <p:sldId id="351" r:id="rId7"/>
    <p:sldId id="324" r:id="rId8"/>
    <p:sldId id="352" r:id="rId9"/>
    <p:sldId id="323" r:id="rId10"/>
    <p:sldId id="326" r:id="rId11"/>
    <p:sldId id="328" r:id="rId12"/>
    <p:sldId id="332" r:id="rId13"/>
    <p:sldId id="327" r:id="rId14"/>
    <p:sldId id="329" r:id="rId15"/>
    <p:sldId id="331" r:id="rId16"/>
    <p:sldId id="346" r:id="rId17"/>
    <p:sldId id="353" r:id="rId18"/>
    <p:sldId id="354" r:id="rId19"/>
    <p:sldId id="355" r:id="rId20"/>
    <p:sldId id="343" r:id="rId21"/>
    <p:sldId id="357" r:id="rId22"/>
    <p:sldId id="356" r:id="rId23"/>
    <p:sldId id="333" r:id="rId24"/>
    <p:sldId id="337" r:id="rId25"/>
    <p:sldId id="341" r:id="rId26"/>
    <p:sldId id="342" r:id="rId27"/>
    <p:sldId id="338" r:id="rId28"/>
    <p:sldId id="345" r:id="rId29"/>
    <p:sldId id="349" r:id="rId30"/>
    <p:sldId id="335" r:id="rId31"/>
    <p:sldId id="347" r:id="rId32"/>
    <p:sldId id="330" r:id="rId33"/>
    <p:sldId id="348" r:id="rId34"/>
  </p:sldIdLst>
  <p:sldSz cx="9144000" cy="5143500" type="screen16x9"/>
  <p:notesSz cx="6858000" cy="9144000"/>
  <p:embeddedFontLst>
    <p:embeddedFont>
      <p:font typeface="MS PGothic" panose="020B0600070205080204" pitchFamily="34" charset="-128"/>
      <p:regular r:id="rId37"/>
    </p:embeddedFont>
    <p:embeddedFont>
      <p:font typeface="Adobe Devanagari" panose="02040503050201020203" pitchFamily="18" charset="0"/>
      <p:regular r:id="rId38"/>
      <p:bold r:id="rId39"/>
      <p:italic r:id="rId40"/>
      <p:boldItalic r:id="rId41"/>
    </p:embeddedFont>
    <p:embeddedFont>
      <p:font typeface="Dosis" panose="020B0604020202020204" charset="0"/>
      <p:regular r:id="rId42"/>
      <p:bold r:id="rId43"/>
    </p:embeddedFont>
    <p:embeddedFont>
      <p:font typeface="Bernard MT Condensed" panose="02050806060905020404" pitchFamily="18" charset="0"/>
      <p:regular r:id="rId44"/>
    </p:embeddedFont>
    <p:embeddedFont>
      <p:font typeface="Brush Script MT" panose="03060802040406070304" pitchFamily="66" charset="0"/>
      <p:italic r:id="rId45"/>
    </p:embeddedFont>
    <p:embeddedFont>
      <p:font typeface="Sniglet" panose="020B0604020202020204" charset="0"/>
      <p:regular r:id="rId46"/>
    </p:embeddedFont>
    <p:embeddedFont>
      <p:font typeface="Bahnschrift Light Condensed" panose="020B0502040204020203" pitchFamily="34" charset="0"/>
      <p:regular r:id="rId47"/>
    </p:embeddedFont>
    <p:embeddedFont>
      <p:font typeface="Algerian" panose="04020705040A02060702" pitchFamily="82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68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Symmetric Ciphers</a:t>
          </a:r>
          <a:endParaRPr lang="en-US" dirty="0">
            <a:solidFill>
              <a:srgbClr val="00B0F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Asymmetric Ciphers</a:t>
          </a:r>
          <a:endParaRPr lang="en-US" dirty="0">
            <a:solidFill>
              <a:srgbClr val="FF0000"/>
            </a:solidFill>
          </a:endParaRPr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Block Ciphers</a:t>
          </a:r>
          <a:endParaRPr lang="en-US" dirty="0">
            <a:solidFill>
              <a:srgbClr val="00B0F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Stream Ciphers</a:t>
          </a:r>
          <a:endParaRPr lang="en-US" dirty="0">
            <a:solidFill>
              <a:srgbClr val="00B0F0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AES</a:t>
          </a:r>
          <a:endParaRPr lang="en-US" dirty="0">
            <a:solidFill>
              <a:srgbClr val="00B0F0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DES</a:t>
          </a:r>
          <a:endParaRPr lang="en-US" dirty="0">
            <a:solidFill>
              <a:srgbClr val="00B0F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08A97B88-1D1D-469A-B9EE-983E71C1D264}" type="presOf" srcId="{5D1592C5-592A-4477-A803-ED87A96B91BA}" destId="{73B0FA94-2BB9-466A-A035-353DC54773DC}" srcOrd="0" destOrd="0" presId="urn:microsoft.com/office/officeart/2005/8/layout/hierarchy1"/>
    <dgm:cxn modelId="{54B1E159-FC34-49AF-8054-20AD4473A015}" type="presOf" srcId="{B8E7261E-0868-4447-906A-894AC8D960CF}" destId="{FD8160E4-A4AC-4BF6-B793-D5FC220BAA08}" srcOrd="0" destOrd="0" presId="urn:microsoft.com/office/officeart/2005/8/layout/hierarchy1"/>
    <dgm:cxn modelId="{617977D6-960C-4126-8DF9-270D189C018F}" type="presOf" srcId="{88FAED45-0BC8-45D7-A32D-0BF4C80800E1}" destId="{37723B4F-6C03-4056-8ECB-966BA0E68350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E19A6D90-D3E2-4DAE-AF37-72F0A42818A6}" type="presOf" srcId="{A71C0AB7-FAD9-40A1-A7E9-F3C8AAB51187}" destId="{249C4DEE-3B88-4C61-B881-1E87FA3F8A84}" srcOrd="0" destOrd="0" presId="urn:microsoft.com/office/officeart/2005/8/layout/hierarchy1"/>
    <dgm:cxn modelId="{C6834290-3BD1-4ADC-8194-E4193684A62D}" type="presOf" srcId="{C31A6A8F-9FA4-4C2F-87BF-E540E69EE9A1}" destId="{CC347B3B-EE07-4E6F-B8E4-16FDC94D6151}" srcOrd="0" destOrd="0" presId="urn:microsoft.com/office/officeart/2005/8/layout/hierarchy1"/>
    <dgm:cxn modelId="{DD9ED517-1105-4C4E-B244-99E97AA396A4}" type="presOf" srcId="{ED3ECAAC-3FD8-43EB-A507-1E33D5CF18DF}" destId="{29A157FB-9759-4966-BA7B-5B320EDC56C4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1479D5CD-8B24-4C88-AEE9-1880FD696616}" type="presOf" srcId="{D2164E7D-9F26-4D3E-B930-1E686FB32C22}" destId="{45264521-1302-45AE-89F4-EFDA451A71A9}" srcOrd="0" destOrd="0" presId="urn:microsoft.com/office/officeart/2005/8/layout/hierarchy1"/>
    <dgm:cxn modelId="{462543FC-2EDC-4421-89A0-9BD7D93F3254}" type="presOf" srcId="{2C5B9B40-499E-4110-8AFB-8B9CB95B85FE}" destId="{C20A6A2B-91A3-4593-BBD9-2A7B5A70A842}" srcOrd="0" destOrd="0" presId="urn:microsoft.com/office/officeart/2005/8/layout/hierarchy1"/>
    <dgm:cxn modelId="{0352D621-29AB-4C3E-AA14-88A90F09C151}" type="presOf" srcId="{EFA9E34F-5FCD-4485-92B1-6B62ABAF124F}" destId="{22B6FBEE-C5F2-49AF-9930-7D955B1B0F62}" srcOrd="0" destOrd="0" presId="urn:microsoft.com/office/officeart/2005/8/layout/hierarchy1"/>
    <dgm:cxn modelId="{160039E5-5820-4544-9C23-97D674B67DDF}" type="presOf" srcId="{7BF0F659-2806-4786-9F94-2FDD505F355E}" destId="{8310BCFE-9C7A-4689-8060-AF22A0A3C176}" srcOrd="0" destOrd="0" presId="urn:microsoft.com/office/officeart/2005/8/layout/hierarchy1"/>
    <dgm:cxn modelId="{C55158D1-E4DD-4CEA-B7D6-7203DC92C1F6}" type="presOf" srcId="{933911AA-4050-4AE5-BDCA-D9574D4A7EEE}" destId="{C93B3CA4-F9A0-4862-995D-21BADCCAF21E}" srcOrd="0" destOrd="0" presId="urn:microsoft.com/office/officeart/2005/8/layout/hierarchy1"/>
    <dgm:cxn modelId="{14E0429B-0B82-412F-851E-C50C82E5BF2F}" type="presOf" srcId="{730108AA-476D-4A8E-9F77-C91185B9A588}" destId="{691E7EE1-1A19-40A5-942D-64B00FF1A20C}" srcOrd="0" destOrd="0" presId="urn:microsoft.com/office/officeart/2005/8/layout/hierarchy1"/>
    <dgm:cxn modelId="{5ED6150C-9F26-43EE-89B0-8FF1E580EB40}" type="presOf" srcId="{0516CD7C-B924-4D06-84AB-8EEE91E5ADAB}" destId="{787D5278-BE39-4724-84A9-F0F55B20B435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ED941203-C194-46F7-87C2-BAB9A9B23B1D}" type="presOf" srcId="{1F4CB208-98FB-4D65-A743-0E1B5FB1B7DA}" destId="{40286177-0AA1-4A11-84E4-0973B1D851D3}" srcOrd="0" destOrd="0" presId="urn:microsoft.com/office/officeart/2005/8/layout/hierarchy1"/>
    <dgm:cxn modelId="{B463BD76-8EBC-4118-B1A6-E13ED41DC615}" type="presOf" srcId="{72A35F72-9E29-4C4F-83AF-5DC28766A3E3}" destId="{BF576CEA-E128-42BD-9D5E-06331D0C6CE3}" srcOrd="0" destOrd="0" presId="urn:microsoft.com/office/officeart/2005/8/layout/hierarchy1"/>
    <dgm:cxn modelId="{09EB5726-F471-47EE-AC0B-90932054F87B}" type="presOf" srcId="{140F7929-8121-4A9C-8163-AD2D49BB20D9}" destId="{DF097964-157B-440C-BF8D-91B3371E4571}" srcOrd="0" destOrd="0" presId="urn:microsoft.com/office/officeart/2005/8/layout/hierarchy1"/>
    <dgm:cxn modelId="{05A2F7CD-426D-458D-929B-6BD3DED6D93B}" type="presOf" srcId="{151BD289-33B4-45E7-86B4-1A96341823BC}" destId="{62E9A5B6-682B-4E20-83A9-88628A3588CF}" srcOrd="0" destOrd="0" presId="urn:microsoft.com/office/officeart/2005/8/layout/hierarchy1"/>
    <dgm:cxn modelId="{A7EFF02C-0D86-4695-99F7-8D179388E27B}" type="presOf" srcId="{4BF4A326-F793-4B4C-AD15-888F3EAF255C}" destId="{4835372C-79E2-4682-8769-70E1393205FE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0A58D9F7-83F1-4BDA-8361-74AA788586F9}" type="presOf" srcId="{5028EA8A-381F-4835-9BE8-EE5F0E41C1C3}" destId="{0A333397-8704-4D8F-B1DA-176FBB44EC3D}" srcOrd="0" destOrd="0" presId="urn:microsoft.com/office/officeart/2005/8/layout/hierarchy1"/>
    <dgm:cxn modelId="{9845A28F-424C-4345-8AC1-D6A21A66DA20}" type="presOf" srcId="{F3350ABD-95A9-49CC-9AC9-2EAB0CBEB902}" destId="{6ACAFDDD-0451-4B91-9F86-6B948725F9AA}" srcOrd="0" destOrd="0" presId="urn:microsoft.com/office/officeart/2005/8/layout/hierarchy1"/>
    <dgm:cxn modelId="{96461059-A726-4286-8654-7C895C98AAA2}" type="presOf" srcId="{CBA1CA74-A354-4BF7-B128-CBDE3C4358C1}" destId="{E568583C-DFC1-434E-9A4A-B290327AA1FC}" srcOrd="0" destOrd="0" presId="urn:microsoft.com/office/officeart/2005/8/layout/hierarchy1"/>
    <dgm:cxn modelId="{F5F74BA7-D56E-4F3C-8BC8-68FC4B4B2590}" type="presOf" srcId="{30EB614B-662B-4E2A-9772-A11F9B2650F6}" destId="{CB53073C-BC19-47BA-AAAF-2FA57F9C2259}" srcOrd="0" destOrd="0" presId="urn:microsoft.com/office/officeart/2005/8/layout/hierarchy1"/>
    <dgm:cxn modelId="{E9CDA38C-431A-42CF-B45F-B37ED0832DB4}" type="presOf" srcId="{133B6D37-515E-48D0-9DB7-FEFF1563DD6E}" destId="{C6EA2C6D-00C7-4189-94EF-A96FEC1D540E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9DFF117E-35E0-4AF4-89B9-B4A4373288E0}" type="presOf" srcId="{25769DB8-C5A4-4936-882F-346088B35F3C}" destId="{6DAC9A44-E6B1-476D-9116-894C968F5428}" srcOrd="0" destOrd="0" presId="urn:microsoft.com/office/officeart/2005/8/layout/hierarchy1"/>
    <dgm:cxn modelId="{795CB7ED-1E28-40B8-BBAC-8EC2DC4378A9}" type="presParOf" srcId="{4835372C-79E2-4682-8769-70E1393205FE}" destId="{CCE322AD-4F5B-4C03-A6FB-D1714A611A1E}" srcOrd="0" destOrd="0" presId="urn:microsoft.com/office/officeart/2005/8/layout/hierarchy1"/>
    <dgm:cxn modelId="{CC9866D0-7D86-453F-9AD9-7471F3B2F8E1}" type="presParOf" srcId="{CCE322AD-4F5B-4C03-A6FB-D1714A611A1E}" destId="{CB3E12FB-C541-4436-A8F3-F4FF24F308F8}" srcOrd="0" destOrd="0" presId="urn:microsoft.com/office/officeart/2005/8/layout/hierarchy1"/>
    <dgm:cxn modelId="{B7AFFCC7-EBC2-411B-8469-9300DAD1BCCD}" type="presParOf" srcId="{CB3E12FB-C541-4436-A8F3-F4FF24F308F8}" destId="{2EC3C5C7-C47A-4207-8B1E-158C789122D6}" srcOrd="0" destOrd="0" presId="urn:microsoft.com/office/officeart/2005/8/layout/hierarchy1"/>
    <dgm:cxn modelId="{95D57439-C452-4FC8-8A75-D41AE0C1C14E}" type="presParOf" srcId="{CB3E12FB-C541-4436-A8F3-F4FF24F308F8}" destId="{0A333397-8704-4D8F-B1DA-176FBB44EC3D}" srcOrd="1" destOrd="0" presId="urn:microsoft.com/office/officeart/2005/8/layout/hierarchy1"/>
    <dgm:cxn modelId="{3F62D12C-7885-49DA-86DD-3FD6CDBD514F}" type="presParOf" srcId="{CCE322AD-4F5B-4C03-A6FB-D1714A611A1E}" destId="{CD3E5575-6EB8-49E6-AD3C-7E185B1ECB8D}" srcOrd="1" destOrd="0" presId="urn:microsoft.com/office/officeart/2005/8/layout/hierarchy1"/>
    <dgm:cxn modelId="{E85FFC2E-F897-4787-8F15-8D3CF515C1C5}" type="presParOf" srcId="{CD3E5575-6EB8-49E6-AD3C-7E185B1ECB8D}" destId="{691E7EE1-1A19-40A5-942D-64B00FF1A20C}" srcOrd="0" destOrd="0" presId="urn:microsoft.com/office/officeart/2005/8/layout/hierarchy1"/>
    <dgm:cxn modelId="{32808840-C46F-4C7A-97D3-13A48DA39B74}" type="presParOf" srcId="{CD3E5575-6EB8-49E6-AD3C-7E185B1ECB8D}" destId="{E861C22F-DB9E-46F9-B166-7ED4A9349BEF}" srcOrd="1" destOrd="0" presId="urn:microsoft.com/office/officeart/2005/8/layout/hierarchy1"/>
    <dgm:cxn modelId="{5F880EDD-77C1-43A6-9C79-97D2555F49EC}" type="presParOf" srcId="{E861C22F-DB9E-46F9-B166-7ED4A9349BEF}" destId="{578E3740-38A7-4DC3-9409-C0DF3E3CCD65}" srcOrd="0" destOrd="0" presId="urn:microsoft.com/office/officeart/2005/8/layout/hierarchy1"/>
    <dgm:cxn modelId="{D1612FC6-24C5-4219-B769-9460DB69CCB4}" type="presParOf" srcId="{578E3740-38A7-4DC3-9409-C0DF3E3CCD65}" destId="{CB745E8E-7199-4160-8787-9E20BD0A60F8}" srcOrd="0" destOrd="0" presId="urn:microsoft.com/office/officeart/2005/8/layout/hierarchy1"/>
    <dgm:cxn modelId="{5D688C36-362F-415E-90B0-8E05DFAEA700}" type="presParOf" srcId="{578E3740-38A7-4DC3-9409-C0DF3E3CCD65}" destId="{6DAC9A44-E6B1-476D-9116-894C968F5428}" srcOrd="1" destOrd="0" presId="urn:microsoft.com/office/officeart/2005/8/layout/hierarchy1"/>
    <dgm:cxn modelId="{F0CD23A5-074D-4CD6-8831-BF1F1759D9E4}" type="presParOf" srcId="{E861C22F-DB9E-46F9-B166-7ED4A9349BEF}" destId="{3C26B85E-DCD4-4C7D-95FB-BCD558CEB8FA}" srcOrd="1" destOrd="0" presId="urn:microsoft.com/office/officeart/2005/8/layout/hierarchy1"/>
    <dgm:cxn modelId="{6481624A-20AB-468A-AC7F-84B3944D7187}" type="presParOf" srcId="{3C26B85E-DCD4-4C7D-95FB-BCD558CEB8FA}" destId="{45264521-1302-45AE-89F4-EFDA451A71A9}" srcOrd="0" destOrd="0" presId="urn:microsoft.com/office/officeart/2005/8/layout/hierarchy1"/>
    <dgm:cxn modelId="{48973D56-7EAA-4615-B86D-22F35B7A7297}" type="presParOf" srcId="{3C26B85E-DCD4-4C7D-95FB-BCD558CEB8FA}" destId="{30072580-5A31-4A53-8EB6-11D85359C732}" srcOrd="1" destOrd="0" presId="urn:microsoft.com/office/officeart/2005/8/layout/hierarchy1"/>
    <dgm:cxn modelId="{C8DEB114-F19C-4D1F-946C-86EAF66FB076}" type="presParOf" srcId="{30072580-5A31-4A53-8EB6-11D85359C732}" destId="{D570EA83-A9A4-45F6-8A67-D8EFEB01AC9A}" srcOrd="0" destOrd="0" presId="urn:microsoft.com/office/officeart/2005/8/layout/hierarchy1"/>
    <dgm:cxn modelId="{BFB704CB-80E2-4F6E-A5D9-7423E5B67B17}" type="presParOf" srcId="{D570EA83-A9A4-45F6-8A67-D8EFEB01AC9A}" destId="{79E546D6-EEC5-4C6D-BE2B-EFAC3EDDE62B}" srcOrd="0" destOrd="0" presId="urn:microsoft.com/office/officeart/2005/8/layout/hierarchy1"/>
    <dgm:cxn modelId="{06246363-7CB3-4B4E-AB79-FB526F5CFF37}" type="presParOf" srcId="{D570EA83-A9A4-45F6-8A67-D8EFEB01AC9A}" destId="{8310BCFE-9C7A-4689-8060-AF22A0A3C176}" srcOrd="1" destOrd="0" presId="urn:microsoft.com/office/officeart/2005/8/layout/hierarchy1"/>
    <dgm:cxn modelId="{B5171FAC-70FB-4F7C-B3B1-2AB1F9B08C7B}" type="presParOf" srcId="{30072580-5A31-4A53-8EB6-11D85359C732}" destId="{6D639539-2D83-4D0D-A9E6-3EFBAAAD7CE5}" srcOrd="1" destOrd="0" presId="urn:microsoft.com/office/officeart/2005/8/layout/hierarchy1"/>
    <dgm:cxn modelId="{A7C463FB-FED4-45B8-B934-4CA978E3E780}" type="presParOf" srcId="{6D639539-2D83-4D0D-A9E6-3EFBAAAD7CE5}" destId="{22B6FBEE-C5F2-49AF-9930-7D955B1B0F62}" srcOrd="0" destOrd="0" presId="urn:microsoft.com/office/officeart/2005/8/layout/hierarchy1"/>
    <dgm:cxn modelId="{62A73D8F-BD2A-4B53-A37D-CD89684C364E}" type="presParOf" srcId="{6D639539-2D83-4D0D-A9E6-3EFBAAAD7CE5}" destId="{D87C441E-3B08-4C56-A18A-CFC1E9229A4C}" srcOrd="1" destOrd="0" presId="urn:microsoft.com/office/officeart/2005/8/layout/hierarchy1"/>
    <dgm:cxn modelId="{0CF1604B-D528-476C-81FC-901B3CE258A5}" type="presParOf" srcId="{D87C441E-3B08-4C56-A18A-CFC1E9229A4C}" destId="{F2346996-A35F-470C-8C1F-8FA0544FF9D9}" srcOrd="0" destOrd="0" presId="urn:microsoft.com/office/officeart/2005/8/layout/hierarchy1"/>
    <dgm:cxn modelId="{D604F85A-0F33-4A90-9618-396FA474EB4B}" type="presParOf" srcId="{F2346996-A35F-470C-8C1F-8FA0544FF9D9}" destId="{81C89ED3-3B2A-4CCB-BC18-2DB82C79D173}" srcOrd="0" destOrd="0" presId="urn:microsoft.com/office/officeart/2005/8/layout/hierarchy1"/>
    <dgm:cxn modelId="{98FFC955-6E3F-4D2E-9DF0-6320A37C7664}" type="presParOf" srcId="{F2346996-A35F-470C-8C1F-8FA0544FF9D9}" destId="{37723B4F-6C03-4056-8ECB-966BA0E68350}" srcOrd="1" destOrd="0" presId="urn:microsoft.com/office/officeart/2005/8/layout/hierarchy1"/>
    <dgm:cxn modelId="{B5D48AC9-F6B7-4B6E-84CB-FF13AFA23BC2}" type="presParOf" srcId="{D87C441E-3B08-4C56-A18A-CFC1E9229A4C}" destId="{C69E7DCB-099F-4D09-B814-8B228D9CF6F1}" srcOrd="1" destOrd="0" presId="urn:microsoft.com/office/officeart/2005/8/layout/hierarchy1"/>
    <dgm:cxn modelId="{5DE5C9CB-FB1C-42FA-9CE1-4FD55FE0BE07}" type="presParOf" srcId="{C69E7DCB-099F-4D09-B814-8B228D9CF6F1}" destId="{C20A6A2B-91A3-4593-BBD9-2A7B5A70A842}" srcOrd="0" destOrd="0" presId="urn:microsoft.com/office/officeart/2005/8/layout/hierarchy1"/>
    <dgm:cxn modelId="{7DCAEC84-F1F7-4F82-997E-F0EAC5129433}" type="presParOf" srcId="{C69E7DCB-099F-4D09-B814-8B228D9CF6F1}" destId="{699BD88B-7DB6-429A-B844-111A5087C7E5}" srcOrd="1" destOrd="0" presId="urn:microsoft.com/office/officeart/2005/8/layout/hierarchy1"/>
    <dgm:cxn modelId="{7D6D9A16-EECE-4719-8BFE-200DF6BEE41A}" type="presParOf" srcId="{699BD88B-7DB6-429A-B844-111A5087C7E5}" destId="{3BCC79D4-967B-471D-A156-FC3D6B98FD05}" srcOrd="0" destOrd="0" presId="urn:microsoft.com/office/officeart/2005/8/layout/hierarchy1"/>
    <dgm:cxn modelId="{7E005FD1-FDC1-42AE-824D-C31B90613551}" type="presParOf" srcId="{3BCC79D4-967B-471D-A156-FC3D6B98FD05}" destId="{9956365F-F87B-4705-BB8D-7697E772931B}" srcOrd="0" destOrd="0" presId="urn:microsoft.com/office/officeart/2005/8/layout/hierarchy1"/>
    <dgm:cxn modelId="{A8A2E569-D954-4551-8238-A1E6633C72EE}" type="presParOf" srcId="{3BCC79D4-967B-471D-A156-FC3D6B98FD05}" destId="{6ACAFDDD-0451-4B91-9F86-6B948725F9AA}" srcOrd="1" destOrd="0" presId="urn:microsoft.com/office/officeart/2005/8/layout/hierarchy1"/>
    <dgm:cxn modelId="{8206C238-7568-4A38-B239-131E9368DDBA}" type="presParOf" srcId="{699BD88B-7DB6-429A-B844-111A5087C7E5}" destId="{B473EA69-2CC6-405C-84C6-A18D4FE9BEB2}" srcOrd="1" destOrd="0" presId="urn:microsoft.com/office/officeart/2005/8/layout/hierarchy1"/>
    <dgm:cxn modelId="{79A2BF37-53EC-4144-9295-3E1DE8F962C0}" type="presParOf" srcId="{C69E7DCB-099F-4D09-B814-8B228D9CF6F1}" destId="{62E9A5B6-682B-4E20-83A9-88628A3588CF}" srcOrd="2" destOrd="0" presId="urn:microsoft.com/office/officeart/2005/8/layout/hierarchy1"/>
    <dgm:cxn modelId="{F29DD0AF-EC56-4764-A8A5-5A5FE03665C8}" type="presParOf" srcId="{C69E7DCB-099F-4D09-B814-8B228D9CF6F1}" destId="{9E492FF1-2CF2-46C4-9C33-B61183E1F316}" srcOrd="3" destOrd="0" presId="urn:microsoft.com/office/officeart/2005/8/layout/hierarchy1"/>
    <dgm:cxn modelId="{8C7843B8-50C0-4F51-8E25-057C2F1868AC}" type="presParOf" srcId="{9E492FF1-2CF2-46C4-9C33-B61183E1F316}" destId="{AA9F8503-A906-4294-8BCF-27B13CEA04DF}" srcOrd="0" destOrd="0" presId="urn:microsoft.com/office/officeart/2005/8/layout/hierarchy1"/>
    <dgm:cxn modelId="{CC7283D8-260E-4800-AD82-191118A97E17}" type="presParOf" srcId="{AA9F8503-A906-4294-8BCF-27B13CEA04DF}" destId="{7C5F2A69-87E5-45F7-9D82-57BF02FD9771}" srcOrd="0" destOrd="0" presId="urn:microsoft.com/office/officeart/2005/8/layout/hierarchy1"/>
    <dgm:cxn modelId="{FBC516BC-4B6A-4C86-9065-84C128D10970}" type="presParOf" srcId="{AA9F8503-A906-4294-8BCF-27B13CEA04DF}" destId="{CB53073C-BC19-47BA-AAAF-2FA57F9C2259}" srcOrd="1" destOrd="0" presId="urn:microsoft.com/office/officeart/2005/8/layout/hierarchy1"/>
    <dgm:cxn modelId="{8C775E1D-8EFC-4409-AB75-488344404D4B}" type="presParOf" srcId="{9E492FF1-2CF2-46C4-9C33-B61183E1F316}" destId="{22A4FA75-FF29-4470-920E-4B6D7ED326BC}" srcOrd="1" destOrd="0" presId="urn:microsoft.com/office/officeart/2005/8/layout/hierarchy1"/>
    <dgm:cxn modelId="{DC8E2684-34E5-4159-88E2-5111E6004C49}" type="presParOf" srcId="{6D639539-2D83-4D0D-A9E6-3EFBAAAD7CE5}" destId="{FD8160E4-A4AC-4BF6-B793-D5FC220BAA08}" srcOrd="2" destOrd="0" presId="urn:microsoft.com/office/officeart/2005/8/layout/hierarchy1"/>
    <dgm:cxn modelId="{9A2F0560-4EC2-4582-B9BA-4BBB86963457}" type="presParOf" srcId="{6D639539-2D83-4D0D-A9E6-3EFBAAAD7CE5}" destId="{99799532-7047-4DFE-8403-414A9FBF9946}" srcOrd="3" destOrd="0" presId="urn:microsoft.com/office/officeart/2005/8/layout/hierarchy1"/>
    <dgm:cxn modelId="{E5F564CC-510D-4B0B-895D-C7A3050831CD}" type="presParOf" srcId="{99799532-7047-4DFE-8403-414A9FBF9946}" destId="{A0255076-6D4A-4495-B3D3-16081BA49972}" srcOrd="0" destOrd="0" presId="urn:microsoft.com/office/officeart/2005/8/layout/hierarchy1"/>
    <dgm:cxn modelId="{FE5D1628-E8EF-429A-960F-F83C8EF77A68}" type="presParOf" srcId="{A0255076-6D4A-4495-B3D3-16081BA49972}" destId="{03154F2A-5799-4976-BC9E-319487E65F2A}" srcOrd="0" destOrd="0" presId="urn:microsoft.com/office/officeart/2005/8/layout/hierarchy1"/>
    <dgm:cxn modelId="{7A2AAB29-6601-48A1-B70D-ACCD37F514F2}" type="presParOf" srcId="{A0255076-6D4A-4495-B3D3-16081BA49972}" destId="{C6EA2C6D-00C7-4189-94EF-A96FEC1D540E}" srcOrd="1" destOrd="0" presId="urn:microsoft.com/office/officeart/2005/8/layout/hierarchy1"/>
    <dgm:cxn modelId="{46E33729-D358-4B35-B544-2CAE921EDFB9}" type="presParOf" srcId="{99799532-7047-4DFE-8403-414A9FBF9946}" destId="{84325FFD-9A36-446C-982B-537AE96B9C14}" srcOrd="1" destOrd="0" presId="urn:microsoft.com/office/officeart/2005/8/layout/hierarchy1"/>
    <dgm:cxn modelId="{1351C74C-30EF-468B-8582-37C2DBEBB029}" type="presParOf" srcId="{3C26B85E-DCD4-4C7D-95FB-BCD558CEB8FA}" destId="{E568583C-DFC1-434E-9A4A-B290327AA1FC}" srcOrd="2" destOrd="0" presId="urn:microsoft.com/office/officeart/2005/8/layout/hierarchy1"/>
    <dgm:cxn modelId="{C54D0B04-3BF8-4130-840A-46AC2A9272A1}" type="presParOf" srcId="{3C26B85E-DCD4-4C7D-95FB-BCD558CEB8FA}" destId="{6AF94F39-879C-471C-B968-2599CE51D4EA}" srcOrd="3" destOrd="0" presId="urn:microsoft.com/office/officeart/2005/8/layout/hierarchy1"/>
    <dgm:cxn modelId="{6720DFBD-7F6D-45B9-9DCA-2B83B460420F}" type="presParOf" srcId="{6AF94F39-879C-471C-B968-2599CE51D4EA}" destId="{015F813B-9430-4EA4-8FC9-84338F82D131}" srcOrd="0" destOrd="0" presId="urn:microsoft.com/office/officeart/2005/8/layout/hierarchy1"/>
    <dgm:cxn modelId="{9DA331CD-CD66-41CB-BEE3-CED1AC5934DE}" type="presParOf" srcId="{015F813B-9430-4EA4-8FC9-84338F82D131}" destId="{728AC25A-9AC8-426B-8F9A-D0256D96AF69}" srcOrd="0" destOrd="0" presId="urn:microsoft.com/office/officeart/2005/8/layout/hierarchy1"/>
    <dgm:cxn modelId="{B76CD108-1524-4644-8F00-EB916FB74B3B}" type="presParOf" srcId="{015F813B-9430-4EA4-8FC9-84338F82D131}" destId="{40286177-0AA1-4A11-84E4-0973B1D851D3}" srcOrd="1" destOrd="0" presId="urn:microsoft.com/office/officeart/2005/8/layout/hierarchy1"/>
    <dgm:cxn modelId="{FCE8A781-9FE5-4DA0-80A7-C1A88F57B3E3}" type="presParOf" srcId="{6AF94F39-879C-471C-B968-2599CE51D4EA}" destId="{1EB7000A-5593-48EF-8603-A3C17D5428B6}" srcOrd="1" destOrd="0" presId="urn:microsoft.com/office/officeart/2005/8/layout/hierarchy1"/>
    <dgm:cxn modelId="{D7FC4D92-6333-419E-B764-945851475E43}" type="presParOf" srcId="{1EB7000A-5593-48EF-8603-A3C17D5428B6}" destId="{CC347B3B-EE07-4E6F-B8E4-16FDC94D6151}" srcOrd="0" destOrd="0" presId="urn:microsoft.com/office/officeart/2005/8/layout/hierarchy1"/>
    <dgm:cxn modelId="{58278AB5-EECC-4B4A-A1F0-076C24D4CB76}" type="presParOf" srcId="{1EB7000A-5593-48EF-8603-A3C17D5428B6}" destId="{36D822D9-B431-402B-B8B0-B36A178EC277}" srcOrd="1" destOrd="0" presId="urn:microsoft.com/office/officeart/2005/8/layout/hierarchy1"/>
    <dgm:cxn modelId="{A9AFA9DD-C3EE-4A58-83E7-2B0F679846B3}" type="presParOf" srcId="{36D822D9-B431-402B-B8B0-B36A178EC277}" destId="{28355A83-1D35-4711-8CDD-8BF7A69BDDED}" srcOrd="0" destOrd="0" presId="urn:microsoft.com/office/officeart/2005/8/layout/hierarchy1"/>
    <dgm:cxn modelId="{5F2F2740-5109-463F-81F2-703B22CE86EF}" type="presParOf" srcId="{28355A83-1D35-4711-8CDD-8BF7A69BDDED}" destId="{1F68535B-96F4-4966-95FB-CE6340D567F0}" srcOrd="0" destOrd="0" presId="urn:microsoft.com/office/officeart/2005/8/layout/hierarchy1"/>
    <dgm:cxn modelId="{3EF097E7-5906-4E7E-8F49-CB833A49D332}" type="presParOf" srcId="{28355A83-1D35-4711-8CDD-8BF7A69BDDED}" destId="{DF097964-157B-440C-BF8D-91B3371E4571}" srcOrd="1" destOrd="0" presId="urn:microsoft.com/office/officeart/2005/8/layout/hierarchy1"/>
    <dgm:cxn modelId="{231E8C07-43CE-4B94-BF41-FFC28197D1E7}" type="presParOf" srcId="{36D822D9-B431-402B-B8B0-B36A178EC277}" destId="{518BC70C-CC01-4962-8819-5FD099D19653}" srcOrd="1" destOrd="0" presId="urn:microsoft.com/office/officeart/2005/8/layout/hierarchy1"/>
    <dgm:cxn modelId="{853E3966-7AFD-4287-92A5-1DE314C0C7CA}" type="presParOf" srcId="{1EB7000A-5593-48EF-8603-A3C17D5428B6}" destId="{787D5278-BE39-4724-84A9-F0F55B20B435}" srcOrd="2" destOrd="0" presId="urn:microsoft.com/office/officeart/2005/8/layout/hierarchy1"/>
    <dgm:cxn modelId="{3A475725-B158-4A9E-A03A-3A31EE069C7F}" type="presParOf" srcId="{1EB7000A-5593-48EF-8603-A3C17D5428B6}" destId="{D5AF317A-77EC-4165-9DC4-400C19819012}" srcOrd="3" destOrd="0" presId="urn:microsoft.com/office/officeart/2005/8/layout/hierarchy1"/>
    <dgm:cxn modelId="{AF896914-A5D8-4814-A1E1-6B3E661E29AF}" type="presParOf" srcId="{D5AF317A-77EC-4165-9DC4-400C19819012}" destId="{7FB25352-5D3A-42CB-89FA-61B9CE6F9E09}" srcOrd="0" destOrd="0" presId="urn:microsoft.com/office/officeart/2005/8/layout/hierarchy1"/>
    <dgm:cxn modelId="{6405B737-BD92-4002-8447-EA437C17A022}" type="presParOf" srcId="{7FB25352-5D3A-42CB-89FA-61B9CE6F9E09}" destId="{E6B2210A-22C1-4747-A710-1210C2A23BE8}" srcOrd="0" destOrd="0" presId="urn:microsoft.com/office/officeart/2005/8/layout/hierarchy1"/>
    <dgm:cxn modelId="{B191CF62-DF37-461A-A80F-4BACFE5F456C}" type="presParOf" srcId="{7FB25352-5D3A-42CB-89FA-61B9CE6F9E09}" destId="{BF576CEA-E128-42BD-9D5E-06331D0C6CE3}" srcOrd="1" destOrd="0" presId="urn:microsoft.com/office/officeart/2005/8/layout/hierarchy1"/>
    <dgm:cxn modelId="{AA5CD221-1557-48B2-BD31-B5F092007375}" type="presParOf" srcId="{D5AF317A-77EC-4165-9DC4-400C19819012}" destId="{5989CB9D-84D4-491A-BCC6-044552B917D5}" srcOrd="1" destOrd="0" presId="urn:microsoft.com/office/officeart/2005/8/layout/hierarchy1"/>
    <dgm:cxn modelId="{4429605B-BE3B-49E6-BD0C-A0F765C72E3E}" type="presParOf" srcId="{3C26B85E-DCD4-4C7D-95FB-BCD558CEB8FA}" destId="{249C4DEE-3B88-4C61-B881-1E87FA3F8A84}" srcOrd="4" destOrd="0" presId="urn:microsoft.com/office/officeart/2005/8/layout/hierarchy1"/>
    <dgm:cxn modelId="{1323C716-A15E-4B55-9CBF-B55628ED372D}" type="presParOf" srcId="{3C26B85E-DCD4-4C7D-95FB-BCD558CEB8FA}" destId="{DCF7322B-1180-452F-81A3-3AFA5B31DF07}" srcOrd="5" destOrd="0" presId="urn:microsoft.com/office/officeart/2005/8/layout/hierarchy1"/>
    <dgm:cxn modelId="{027BA552-0A5F-4A9E-A11A-7CA027BB585D}" type="presParOf" srcId="{DCF7322B-1180-452F-81A3-3AFA5B31DF07}" destId="{36AAF46D-FD8A-4EED-B2D5-4D1FD00BE612}" srcOrd="0" destOrd="0" presId="urn:microsoft.com/office/officeart/2005/8/layout/hierarchy1"/>
    <dgm:cxn modelId="{49E30CC8-D173-4B15-ADFC-6484A24A6D91}" type="presParOf" srcId="{36AAF46D-FD8A-4EED-B2D5-4D1FD00BE612}" destId="{3E7E7A1D-52E7-4CA9-88AA-71673AB5B66E}" srcOrd="0" destOrd="0" presId="urn:microsoft.com/office/officeart/2005/8/layout/hierarchy1"/>
    <dgm:cxn modelId="{E05A87C5-AF49-4B2E-8180-ACFB14EB7FE9}" type="presParOf" srcId="{36AAF46D-FD8A-4EED-B2D5-4D1FD00BE612}" destId="{73B0FA94-2BB9-466A-A035-353DC54773DC}" srcOrd="1" destOrd="0" presId="urn:microsoft.com/office/officeart/2005/8/layout/hierarchy1"/>
    <dgm:cxn modelId="{85AB4C9F-1AFA-4B7C-91E0-7758932D3634}" type="presParOf" srcId="{DCF7322B-1180-452F-81A3-3AFA5B31DF07}" destId="{35A7112B-AC2F-45B2-B188-DD756A15BA9B}" srcOrd="1" destOrd="0" presId="urn:microsoft.com/office/officeart/2005/8/layout/hierarchy1"/>
    <dgm:cxn modelId="{0528A396-DCEC-4359-96B0-77920B479E81}" type="presParOf" srcId="{CD3E5575-6EB8-49E6-AD3C-7E185B1ECB8D}" destId="{C93B3CA4-F9A0-4862-995D-21BADCCAF21E}" srcOrd="2" destOrd="0" presId="urn:microsoft.com/office/officeart/2005/8/layout/hierarchy1"/>
    <dgm:cxn modelId="{CBF3C2B0-9A2F-413A-8CF7-44A566BC8A1A}" type="presParOf" srcId="{CD3E5575-6EB8-49E6-AD3C-7E185B1ECB8D}" destId="{0FB697F1-E3CA-4E87-A931-FF5B93C7CFA0}" srcOrd="3" destOrd="0" presId="urn:microsoft.com/office/officeart/2005/8/layout/hierarchy1"/>
    <dgm:cxn modelId="{5A0296DD-1480-43FB-88D3-49234E4C4391}" type="presParOf" srcId="{0FB697F1-E3CA-4E87-A931-FF5B93C7CFA0}" destId="{B6887E5C-8CB0-462D-9DF0-6D67C483C269}" srcOrd="0" destOrd="0" presId="urn:microsoft.com/office/officeart/2005/8/layout/hierarchy1"/>
    <dgm:cxn modelId="{A14A9ED8-15D7-44A0-9115-9F31B00F2EEE}" type="presParOf" srcId="{B6887E5C-8CB0-462D-9DF0-6D67C483C269}" destId="{2AE2DF7B-B7AD-4BF5-976C-D965DBC8BFF4}" srcOrd="0" destOrd="0" presId="urn:microsoft.com/office/officeart/2005/8/layout/hierarchy1"/>
    <dgm:cxn modelId="{A2D01521-75C6-4237-8F4B-A42B06904F88}" type="presParOf" srcId="{B6887E5C-8CB0-462D-9DF0-6D67C483C269}" destId="{29A157FB-9759-4966-BA7B-5B320EDC56C4}" srcOrd="1" destOrd="0" presId="urn:microsoft.com/office/officeart/2005/8/layout/hierarchy1"/>
    <dgm:cxn modelId="{DAD31BDE-B06C-4D84-8B9A-D60BD1052937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Symmetric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Block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DES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AES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Stream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Asymmetric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niwebtool.com/modulo-calculator/?number1=34359738368&amp;number2=33" TargetMode="External"/><Relationship Id="rId2" Type="http://schemas.openxmlformats.org/officeDocument/2006/relationships/hyperlink" Target="https://www.calculator.net/big-number-calculator.html?cx=32&amp;cy=7&amp;cp=20&amp;co=pow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3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/>
              <a:t>7 </a:t>
            </a:r>
            <a:r>
              <a:rPr lang="da-DK" dirty="0"/>
              <a:t>≡ 1 mod </a:t>
            </a:r>
            <a:r>
              <a:rPr lang="da-DK" dirty="0" smtClean="0"/>
              <a:t>20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53463" y="4020023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nard MT Condensed" panose="02050806060905020404" pitchFamily="18" charset="0"/>
              </a:rPr>
              <a:t>Modular </a:t>
            </a:r>
            <a:r>
              <a:rPr lang="en-US" sz="3200" dirty="0" smtClean="0">
                <a:latin typeface="Bernard MT Condensed" panose="02050806060905020404" pitchFamily="18" charset="0"/>
              </a:rPr>
              <a:t>Inverse</a:t>
            </a:r>
            <a:endParaRPr lang="en-US" sz="3200" dirty="0">
              <a:latin typeface="Bernard MT Condensed" panose="020508060609050204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46998" y="3337560"/>
            <a:ext cx="535563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0"/>
          </p:cNvCxnSpPr>
          <p:nvPr/>
        </p:nvCxnSpPr>
        <p:spPr>
          <a:xfrm>
            <a:off x="1401203" y="3275741"/>
            <a:ext cx="1210164" cy="74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public </a:t>
            </a:r>
            <a:r>
              <a:rPr lang="en-US" dirty="0" smtClean="0"/>
              <a:t>key and private </a:t>
            </a:r>
            <a:r>
              <a:rPr lang="en-US" dirty="0" smtClean="0"/>
              <a:t>key use “A” (ASCII =65)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>
                <a:solidFill>
                  <a:srgbClr val="FF0000"/>
                </a:solidFill>
              </a:rPr>
              <a:t>7</a:t>
            </a:r>
            <a:r>
              <a:rPr lang="da-DK" dirty="0" smtClean="0"/>
              <a:t> </a:t>
            </a:r>
            <a:r>
              <a:rPr lang="da-DK" dirty="0"/>
              <a:t>≡ 1 mod </a:t>
            </a:r>
            <a:r>
              <a:rPr lang="da-DK" dirty="0" smtClean="0">
                <a:solidFill>
                  <a:srgbClr val="7030A0"/>
                </a:solidFill>
              </a:rPr>
              <a:t>20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28260" y="1355193"/>
            <a:ext cx="35661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i="1" dirty="0" smtClean="0">
                <a:solidFill>
                  <a:srgbClr val="0070C0"/>
                </a:solidFill>
              </a:rPr>
              <a:t>A</a:t>
            </a:r>
            <a:r>
              <a:rPr lang="en-US" altLang="en-US" sz="1800" i="1" baseline="30000" dirty="0" smtClean="0">
                <a:solidFill>
                  <a:srgbClr val="92D050"/>
                </a:solidFill>
              </a:rPr>
              <a:t>3</a:t>
            </a:r>
            <a:r>
              <a:rPr lang="en-US" altLang="en-US" sz="1800" i="1" dirty="0" smtClean="0"/>
              <a:t> mod </a:t>
            </a:r>
            <a:r>
              <a:rPr lang="en-US" altLang="en-US" sz="1800" i="1" dirty="0" smtClean="0">
                <a:solidFill>
                  <a:srgbClr val="7030A0"/>
                </a:solidFill>
              </a:rPr>
              <a:t>33  =? 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32</a:t>
            </a:r>
          </a:p>
          <a:p>
            <a:endParaRPr lang="en-US" altLang="en-US" sz="1800" i="1" dirty="0">
              <a:solidFill>
                <a:schemeClr val="tx1"/>
              </a:solidFill>
            </a:endParaRPr>
          </a:p>
          <a:p>
            <a:endParaRPr lang="en-US" altLang="en-US" sz="1800" i="1" dirty="0" smtClean="0">
              <a:solidFill>
                <a:schemeClr val="tx1"/>
              </a:solidFill>
            </a:endParaRPr>
          </a:p>
          <a:p>
            <a:r>
              <a:rPr lang="en-US" altLang="en-US" sz="1800" i="1" dirty="0" smtClean="0">
                <a:solidFill>
                  <a:schemeClr val="tx1"/>
                </a:solidFill>
              </a:rPr>
              <a:t>32</a:t>
            </a:r>
            <a:r>
              <a:rPr lang="en-US" altLang="en-US" sz="1800" i="1" baseline="30000" dirty="0" smtClean="0">
                <a:solidFill>
                  <a:srgbClr val="92D050"/>
                </a:solidFill>
              </a:rPr>
              <a:t>7</a:t>
            </a:r>
            <a:r>
              <a:rPr lang="en-US" altLang="en-US" sz="1800" i="1" dirty="0" smtClean="0"/>
              <a:t> </a:t>
            </a:r>
            <a:r>
              <a:rPr lang="en-US" altLang="en-US" sz="1800" i="1" dirty="0"/>
              <a:t>mod </a:t>
            </a:r>
            <a:r>
              <a:rPr lang="en-US" altLang="en-US" sz="1800" i="1" dirty="0">
                <a:solidFill>
                  <a:srgbClr val="7030A0"/>
                </a:solidFill>
              </a:rPr>
              <a:t>33  =? </a:t>
            </a:r>
            <a:r>
              <a:rPr lang="en-US" altLang="en-US" sz="1800" i="1" dirty="0" smtClean="0">
                <a:solidFill>
                  <a:srgbClr val="0070C0"/>
                </a:solidFill>
              </a:rPr>
              <a:t>65</a:t>
            </a:r>
          </a:p>
          <a:p>
            <a:endParaRPr lang="en-US" altLang="en-US" sz="1800" i="1" dirty="0">
              <a:solidFill>
                <a:srgbClr val="0070C0"/>
              </a:solidFill>
            </a:endParaRPr>
          </a:p>
          <a:p>
            <a:endParaRPr lang="en-US" altLang="en-US" sz="1800" i="1" dirty="0" smtClean="0">
              <a:solidFill>
                <a:srgbClr val="0070C0"/>
              </a:solidFill>
            </a:endParaRPr>
          </a:p>
          <a:p>
            <a:endParaRPr lang="en-US" altLang="en-US" sz="1800" i="1" dirty="0">
              <a:solidFill>
                <a:srgbClr val="0070C0"/>
              </a:solidFill>
            </a:endParaRPr>
          </a:p>
          <a:p>
            <a:endParaRPr lang="en-US" altLang="en-US" sz="1800" i="1" dirty="0" smtClean="0">
              <a:solidFill>
                <a:srgbClr val="0070C0"/>
              </a:solidFill>
            </a:endParaRPr>
          </a:p>
          <a:p>
            <a:r>
              <a:rPr lang="en-US" sz="1800" dirty="0"/>
              <a:t>34359738368 mod 33 = 32</a:t>
            </a:r>
            <a:endParaRPr lang="en-US" altLang="en-US" sz="1800" i="1" dirty="0">
              <a:solidFill>
                <a:srgbClr val="0070C0"/>
              </a:solidFill>
            </a:endParaRPr>
          </a:p>
          <a:p>
            <a:endParaRPr lang="en-US" altLang="en-US" sz="1800" i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6560" y="4250290"/>
            <a:ext cx="7629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www.calculator.net/big-number-calculator.html?cx=32&amp;cy=7&amp;cp=20&amp;co=pow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https://miniwebtool.com/modulo-calculator/?number1=34359738368&amp;number2=33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9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>
                <a:solidFill>
                  <a:srgbClr val="FF0000"/>
                </a:solidFill>
              </a:rPr>
              <a:t>7</a:t>
            </a:r>
            <a:r>
              <a:rPr lang="da-DK" dirty="0" smtClean="0"/>
              <a:t> </a:t>
            </a:r>
            <a:r>
              <a:rPr lang="da-DK" dirty="0"/>
              <a:t>≡ 1 mod </a:t>
            </a:r>
            <a:r>
              <a:rPr lang="da-DK" dirty="0" smtClean="0">
                <a:solidFill>
                  <a:srgbClr val="7030A0"/>
                </a:solidFill>
              </a:rPr>
              <a:t>20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84420" y="1310104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1800" i="1" dirty="0" smtClean="0">
                <a:solidFill>
                  <a:srgbClr val="0070C0"/>
                </a:solidFill>
              </a:rPr>
              <a:t>How to get </a:t>
            </a:r>
            <a:r>
              <a:rPr lang="da-DK" sz="1800" dirty="0">
                <a:solidFill>
                  <a:srgbClr val="92D050"/>
                </a:solidFill>
              </a:rPr>
              <a:t>3</a:t>
            </a:r>
            <a:r>
              <a:rPr lang="da-DK" sz="1800" dirty="0"/>
              <a:t> </a:t>
            </a:r>
            <a:r>
              <a:rPr lang="da-DK" sz="1800" i="1" dirty="0" smtClean="0">
                <a:solidFill>
                  <a:srgbClr val="0070C0"/>
                </a:solidFill>
              </a:rPr>
              <a:t>and  </a:t>
            </a:r>
            <a:r>
              <a:rPr lang="da-DK" sz="1800" dirty="0" smtClean="0">
                <a:solidFill>
                  <a:srgbClr val="FF0000"/>
                </a:solidFill>
              </a:rPr>
              <a:t>7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1800" i="1" dirty="0" smtClean="0">
                <a:solidFill>
                  <a:srgbClr val="0070C0"/>
                </a:solidFill>
              </a:rPr>
              <a:t>Where </a:t>
            </a:r>
            <a:r>
              <a:rPr lang="da-DK" sz="1800" i="1" dirty="0" smtClean="0">
                <a:solidFill>
                  <a:srgbClr val="7030A0"/>
                </a:solidFill>
              </a:rPr>
              <a:t>33</a:t>
            </a:r>
            <a:r>
              <a:rPr lang="da-DK" sz="1800" i="1" dirty="0" smtClean="0">
                <a:solidFill>
                  <a:srgbClr val="0070C0"/>
                </a:solidFill>
              </a:rPr>
              <a:t> comes from?  </a:t>
            </a:r>
            <a:endParaRPr lang="en-US" altLang="en-US" sz="1800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7500" y="203809"/>
            <a:ext cx="16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rgbClr val="0070C0"/>
                </a:solidFill>
              </a:rPr>
              <a:t>A</a:t>
            </a:r>
            <a:r>
              <a:rPr lang="en-US" altLang="en-US" i="1" baseline="30000" dirty="0">
                <a:solidFill>
                  <a:srgbClr val="92D050"/>
                </a:solidFill>
              </a:rPr>
              <a:t>3</a:t>
            </a:r>
            <a:r>
              <a:rPr lang="en-US" altLang="en-US" i="1" dirty="0"/>
              <a:t> 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>
                <a:solidFill>
                  <a:schemeClr val="tx1"/>
                </a:solidFill>
              </a:rPr>
              <a:t>32</a:t>
            </a:r>
          </a:p>
          <a:p>
            <a:r>
              <a:rPr lang="en-US" altLang="en-US" i="1" dirty="0" smtClean="0">
                <a:solidFill>
                  <a:schemeClr val="tx1"/>
                </a:solidFill>
              </a:rPr>
              <a:t>32</a:t>
            </a:r>
            <a:r>
              <a:rPr lang="en-US" altLang="en-US" i="1" baseline="30000" dirty="0" smtClean="0">
                <a:solidFill>
                  <a:srgbClr val="92D050"/>
                </a:solidFill>
              </a:rPr>
              <a:t>7</a:t>
            </a:r>
            <a:r>
              <a:rPr lang="en-US" altLang="en-US" i="1" dirty="0" smtClean="0"/>
              <a:t> </a:t>
            </a:r>
            <a:r>
              <a:rPr lang="en-US" altLang="en-US" i="1" dirty="0"/>
              <a:t>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>
                <a:solidFill>
                  <a:srgbClr val="0070C0"/>
                </a:solidFill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357741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>
                <a:solidFill>
                  <a:srgbClr val="FF0000"/>
                </a:solidFill>
              </a:rPr>
              <a:t>7</a:t>
            </a:r>
            <a:r>
              <a:rPr lang="da-DK" dirty="0" smtClean="0"/>
              <a:t> </a:t>
            </a:r>
            <a:r>
              <a:rPr lang="da-DK" dirty="0"/>
              <a:t>≡ 1 mod </a:t>
            </a:r>
            <a:r>
              <a:rPr lang="da-DK" dirty="0" smtClean="0">
                <a:solidFill>
                  <a:srgbClr val="7030A0"/>
                </a:solidFill>
              </a:rPr>
              <a:t>20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84420" y="1141830"/>
            <a:ext cx="3566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1800" i="1" dirty="0" smtClean="0">
                <a:solidFill>
                  <a:srgbClr val="0070C0"/>
                </a:solidFill>
              </a:rPr>
              <a:t>How to get </a:t>
            </a:r>
            <a:r>
              <a:rPr lang="da-DK" sz="1800" dirty="0">
                <a:solidFill>
                  <a:srgbClr val="92D050"/>
                </a:solidFill>
              </a:rPr>
              <a:t>3</a:t>
            </a:r>
            <a:r>
              <a:rPr lang="da-DK" sz="1800" dirty="0"/>
              <a:t> </a:t>
            </a:r>
            <a:r>
              <a:rPr lang="da-DK" sz="1800" i="1" dirty="0" smtClean="0">
                <a:solidFill>
                  <a:srgbClr val="0070C0"/>
                </a:solidFill>
              </a:rPr>
              <a:t>and  </a:t>
            </a:r>
            <a:r>
              <a:rPr lang="da-DK" sz="1800" dirty="0" smtClean="0">
                <a:solidFill>
                  <a:srgbClr val="FF0000"/>
                </a:solidFill>
              </a:rPr>
              <a:t>7</a:t>
            </a:r>
            <a:r>
              <a:rPr lang="da-DK" sz="1800" i="1" dirty="0" smtClean="0">
                <a:solidFill>
                  <a:srgbClr val="0070C0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endParaRPr lang="da-DK" sz="18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a-DK" sz="18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a-DK" sz="1800" i="1" dirty="0" smtClean="0">
                <a:solidFill>
                  <a:srgbClr val="0070C0"/>
                </a:solidFill>
              </a:rPr>
              <a:t>Where </a:t>
            </a:r>
            <a:r>
              <a:rPr lang="da-DK" sz="1800" i="1" dirty="0" smtClean="0">
                <a:solidFill>
                  <a:srgbClr val="7030A0"/>
                </a:solidFill>
              </a:rPr>
              <a:t>33</a:t>
            </a:r>
            <a:r>
              <a:rPr lang="da-DK" sz="1800" i="1" dirty="0" smtClean="0">
                <a:solidFill>
                  <a:srgbClr val="0070C0"/>
                </a:solidFill>
              </a:rPr>
              <a:t> comes from?  (next lecture)</a:t>
            </a:r>
            <a:endParaRPr lang="en-US" altLang="en-US" sz="1800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67500" y="203809"/>
            <a:ext cx="168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rgbClr val="0070C0"/>
                </a:solidFill>
              </a:rPr>
              <a:t>A</a:t>
            </a:r>
            <a:r>
              <a:rPr lang="en-US" altLang="en-US" i="1" baseline="30000" dirty="0">
                <a:solidFill>
                  <a:srgbClr val="92D050"/>
                </a:solidFill>
              </a:rPr>
              <a:t>3</a:t>
            </a:r>
            <a:r>
              <a:rPr lang="en-US" altLang="en-US" i="1" dirty="0"/>
              <a:t> 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>
                <a:solidFill>
                  <a:schemeClr val="tx1"/>
                </a:solidFill>
              </a:rPr>
              <a:t>32</a:t>
            </a:r>
          </a:p>
          <a:p>
            <a:r>
              <a:rPr lang="en-US" altLang="en-US" i="1" dirty="0" smtClean="0">
                <a:solidFill>
                  <a:schemeClr val="tx1"/>
                </a:solidFill>
              </a:rPr>
              <a:t>32</a:t>
            </a:r>
            <a:r>
              <a:rPr lang="en-US" altLang="en-US" i="1" baseline="30000" dirty="0" smtClean="0">
                <a:solidFill>
                  <a:srgbClr val="92D050"/>
                </a:solidFill>
              </a:rPr>
              <a:t>7</a:t>
            </a:r>
            <a:r>
              <a:rPr lang="en-US" altLang="en-US" i="1" dirty="0" smtClean="0"/>
              <a:t> </a:t>
            </a:r>
            <a:r>
              <a:rPr lang="en-US" altLang="en-US" i="1" dirty="0"/>
              <a:t>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>
                <a:solidFill>
                  <a:srgbClr val="0070C0"/>
                </a:solidFill>
              </a:rPr>
              <a:t>65</a:t>
            </a:r>
          </a:p>
        </p:txBody>
      </p:sp>
      <p:sp>
        <p:nvSpPr>
          <p:cNvPr id="8" name="Rectangle 7"/>
          <p:cNvSpPr/>
          <p:nvPr/>
        </p:nvSpPr>
        <p:spPr>
          <a:xfrm>
            <a:off x="5650841" y="1553915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00" dirty="0">
                <a:solidFill>
                  <a:srgbClr val="92D050"/>
                </a:solidFill>
              </a:rPr>
              <a:t>3</a:t>
            </a:r>
            <a:r>
              <a:rPr lang="da-DK" sz="1800" dirty="0"/>
              <a:t> </a:t>
            </a:r>
            <a:r>
              <a:rPr lang="da-DK" sz="1800" baseline="30000" dirty="0"/>
              <a:t>.</a:t>
            </a:r>
            <a:r>
              <a:rPr lang="da-DK" sz="1800" dirty="0"/>
              <a:t> </a:t>
            </a:r>
            <a:r>
              <a:rPr lang="da-DK" sz="1800" dirty="0" smtClean="0">
                <a:solidFill>
                  <a:srgbClr val="FF0000"/>
                </a:solidFill>
              </a:rPr>
              <a:t>t</a:t>
            </a:r>
            <a:r>
              <a:rPr lang="da-DK" sz="1800" dirty="0" smtClean="0"/>
              <a:t> </a:t>
            </a:r>
            <a:r>
              <a:rPr lang="da-DK" sz="1800" dirty="0"/>
              <a:t>≡ 1 mod </a:t>
            </a:r>
            <a:r>
              <a:rPr lang="da-DK" sz="1800" dirty="0">
                <a:solidFill>
                  <a:srgbClr val="7030A0"/>
                </a:solidFill>
              </a:rPr>
              <a:t>20</a:t>
            </a:r>
            <a:r>
              <a:rPr lang="da-DK" sz="1800" dirty="0"/>
              <a:t> 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51491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2029232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89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2800" dirty="0">
                <a:solidFill>
                  <a:srgbClr val="92D050"/>
                </a:solidFill>
              </a:rPr>
              <a:t>3</a:t>
            </a:r>
            <a:r>
              <a:rPr lang="da-DK" sz="2800" dirty="0"/>
              <a:t> </a:t>
            </a:r>
            <a:r>
              <a:rPr lang="da-DK" sz="2800" baseline="30000" dirty="0"/>
              <a:t>.</a:t>
            </a:r>
            <a:r>
              <a:rPr lang="da-DK" sz="2800" dirty="0"/>
              <a:t> </a:t>
            </a:r>
            <a:r>
              <a:rPr lang="da-DK" sz="2800" dirty="0">
                <a:solidFill>
                  <a:srgbClr val="FF0000"/>
                </a:solidFill>
              </a:rPr>
              <a:t>t</a:t>
            </a:r>
            <a:r>
              <a:rPr lang="da-DK" sz="2800" dirty="0"/>
              <a:t> ≡ 1 mod </a:t>
            </a:r>
            <a:r>
              <a:rPr lang="da-DK" sz="2800" dirty="0">
                <a:solidFill>
                  <a:srgbClr val="7030A0"/>
                </a:solidFill>
              </a:rPr>
              <a:t>20</a:t>
            </a:r>
            <a:r>
              <a:rPr lang="da-DK" sz="2800" dirty="0"/>
              <a:t> </a:t>
            </a:r>
          </a:p>
          <a:p>
            <a:r>
              <a:rPr lang="en-US" dirty="0" smtClean="0"/>
              <a:t>t=0,1,2,3,…….19     </a:t>
            </a:r>
            <a:r>
              <a:rPr lang="en-US" dirty="0" smtClean="0"/>
              <a:t>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</a:t>
            </a:r>
            <a:r>
              <a:rPr lang="da-DK" dirty="0">
                <a:solidFill>
                  <a:srgbClr val="92D050"/>
                </a:solidFill>
              </a:rPr>
              <a:t>3, </a:t>
            </a:r>
            <a:r>
              <a:rPr lang="da-DK" dirty="0"/>
              <a:t> </a:t>
            </a:r>
            <a:r>
              <a:rPr lang="da-DK" dirty="0">
                <a:solidFill>
                  <a:srgbClr val="7030A0"/>
                </a:solidFill>
              </a:rPr>
              <a:t>20</a:t>
            </a:r>
            <a:r>
              <a:rPr lang="en-US" altLang="en-US" dirty="0" smtClean="0"/>
              <a:t>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21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516130"/>
              </p:ext>
            </p:extLst>
          </p:nvPr>
        </p:nvGraphicFramePr>
        <p:xfrm>
          <a:off x="865786" y="1213419"/>
          <a:ext cx="6952334" cy="359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27120"/>
              </a:tblGrid>
              <a:tr h="337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</a:t>
                      </a:r>
                      <a:r>
                        <a:rPr lang="da-DK" sz="1800" b="0" i="0" u="none" strike="noStrike" cap="none" dirty="0" smtClean="0">
                          <a:solidFill>
                            <a:srgbClr val="7030A0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20,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da-DK" sz="1600" dirty="0" smtClean="0"/>
                        <a:t> 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/>
                        <a:t>=(6)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+2</a:t>
                      </a:r>
                      <a:endParaRPr lang="en-US" sz="16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3, </a:t>
                      </a:r>
                      <a:r>
                        <a:rPr lang="en-US" sz="1600" dirty="0" smtClean="0"/>
                        <a:t>2)</a:t>
                      </a: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=(1)2+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(2</a:t>
                      </a:r>
                      <a:r>
                        <a:rPr lang="da-DK" sz="1600" dirty="0" smtClean="0"/>
                        <a:t>, 1</a:t>
                      </a:r>
                      <a:r>
                        <a:rPr lang="en-US" sz="1600" dirty="0" smtClean="0"/>
                        <a:t>)</a:t>
                      </a: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2=(1)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+0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(1</a:t>
                      </a:r>
                      <a:r>
                        <a:rPr lang="da-DK" sz="1600" dirty="0" smtClean="0"/>
                        <a:t>, 0</a:t>
                      </a:r>
                      <a:r>
                        <a:rPr lang="en-US" sz="1600" dirty="0" smtClean="0"/>
                        <a:t>)</a:t>
                      </a: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=(1)0+1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-(1)2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-(1)[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1600" dirty="0" smtClean="0"/>
                        <a:t>(6)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dirty="0" smtClean="0"/>
                        <a:t>(6)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600" dirty="0" smtClean="0"/>
                        <a:t>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endParaRPr lang="en-US" sz="16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20 </a:t>
                      </a:r>
                      <a:r>
                        <a:rPr lang="en-US" sz="1600" baseline="0" dirty="0" smtClean="0"/>
                        <a:t>= [</a:t>
                      </a:r>
                      <a:r>
                        <a:rPr lang="en-US" sz="1600" dirty="0" smtClean="0"/>
                        <a:t>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600" dirty="0" smtClean="0"/>
                        <a:t>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3] </a:t>
                      </a:r>
                      <a:r>
                        <a:rPr lang="da-DK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da-DK" sz="1600" dirty="0" smtClean="0">
                          <a:solidFill>
                            <a:srgbClr val="7030A0"/>
                          </a:solidFill>
                        </a:rPr>
                        <a:t> 20</a:t>
                      </a:r>
                      <a:endParaRPr lang="en-US" sz="1600" dirty="0" smtClean="0">
                        <a:solidFill>
                          <a:srgbClr val="7030A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20 </a:t>
                      </a:r>
                      <a:r>
                        <a:rPr lang="en-US" sz="1600" baseline="0" dirty="0" smtClean="0"/>
                        <a:t>= 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600" dirty="0" smtClean="0"/>
                        <a:t>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 </a:t>
                      </a:r>
                      <a:r>
                        <a:rPr lang="da-DK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da-DK" sz="1600" dirty="0" smtClean="0">
                          <a:solidFill>
                            <a:srgbClr val="7030A0"/>
                          </a:solidFill>
                        </a:rPr>
                        <a:t> 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7030A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baseline="30000" dirty="0" smtClean="0"/>
                        <a:t>.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da-DK" sz="1600" dirty="0" smtClean="0"/>
                        <a:t> ≡ </a:t>
                      </a:r>
                      <a:r>
                        <a:rPr lang="da-DK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da-DK" sz="1600" dirty="0" smtClean="0"/>
                        <a:t> mod </a:t>
                      </a:r>
                      <a:r>
                        <a:rPr lang="da-DK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da-DK" sz="1600" dirty="0" smtClean="0"/>
                        <a:t> </a:t>
                      </a:r>
                      <a:endParaRPr lang="en-US" sz="1600" dirty="0" smtClean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1417320" y="1478280"/>
            <a:ext cx="29718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2080" y="1813560"/>
            <a:ext cx="18288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417320" y="2141220"/>
            <a:ext cx="12954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37460" y="1478280"/>
            <a:ext cx="54864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29840" y="1813560"/>
            <a:ext cx="41148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90800" y="2141220"/>
            <a:ext cx="35814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17520" y="1478280"/>
            <a:ext cx="32766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025140" y="1813560"/>
            <a:ext cx="15240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948940" y="2141220"/>
            <a:ext cx="24384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5207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(another example )</a:t>
            </a:r>
            <a:br>
              <a:rPr lang="en-US" dirty="0" smtClean="0"/>
            </a:br>
            <a:r>
              <a:rPr lang="en-US" dirty="0" smtClean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0143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</a:t>
            </a:r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is easy for small numbers: </a:t>
            </a:r>
            <a:br>
              <a:rPr lang="en-US" dirty="0"/>
            </a:br>
            <a:r>
              <a:rPr lang="en-US" dirty="0"/>
              <a:t>	1. factor r</a:t>
            </a:r>
            <a:r>
              <a:rPr lang="en-US" baseline="-25000" dirty="0"/>
              <a:t>0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gcd</a:t>
            </a:r>
            <a:r>
              <a:rPr lang="en-US" dirty="0"/>
              <a:t> = highest common factor</a:t>
            </a:r>
          </a:p>
          <a:p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= 84 = 2 </a:t>
            </a:r>
            <a:r>
              <a:rPr lang="de-DE" altLang="en-US" baseline="30000" dirty="0"/>
              <a:t>.</a:t>
            </a:r>
            <a:r>
              <a:rPr lang="de-DE" altLang="en-US" dirty="0"/>
              <a:t>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7</a:t>
            </a:r>
            <a:br>
              <a:rPr lang="de-DE" altLang="en-US" dirty="0"/>
            </a:b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i="1" dirty="0" smtClean="0"/>
              <a:t> </a:t>
            </a:r>
            <a:r>
              <a:rPr lang="de-DE" altLang="en-US" dirty="0"/>
              <a:t>= 30 =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</a:p>
          <a:p>
            <a:r>
              <a:rPr lang="de-DE" altLang="en-US" dirty="0" smtClean="0"/>
              <a:t> </a:t>
            </a:r>
            <a:r>
              <a:rPr lang="de-DE" altLang="en-US" dirty="0"/>
              <a:t>2 </a:t>
            </a:r>
            <a:r>
              <a:rPr lang="de-DE" altLang="en-US" baseline="30000" dirty="0"/>
              <a:t>.</a:t>
            </a:r>
            <a:r>
              <a:rPr lang="de-DE" altLang="en-US" dirty="0"/>
              <a:t> 3 = 6 = </a:t>
            </a:r>
            <a:r>
              <a:rPr lang="de-DE" altLang="en-US" i="1" dirty="0"/>
              <a:t>gcd </a:t>
            </a:r>
            <a:r>
              <a:rPr lang="de-DE" altLang="en-US" dirty="0"/>
              <a:t>(30,84)</a:t>
            </a:r>
          </a:p>
          <a:p>
            <a:r>
              <a:rPr lang="de-DE" altLang="en-US" dirty="0" smtClean="0"/>
              <a:t>Factoring </a:t>
            </a:r>
            <a:r>
              <a:rPr lang="de-DE" altLang="en-US" dirty="0"/>
              <a:t>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7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r1 </a:t>
            </a:r>
            <a:r>
              <a:rPr lang="en-US" dirty="0" smtClean="0"/>
              <a:t> (easy way-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/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Euclidean </a:t>
            </a:r>
            <a:r>
              <a:rPr lang="de-DE" alt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 </a:t>
            </a:r>
            <a:r>
              <a:rPr lang="en-US" dirty="0" err="1"/>
              <a:t>gcd</a:t>
            </a:r>
            <a:r>
              <a:rPr lang="en-US" dirty="0"/>
              <a:t>(67,12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8113203" cy="3610800"/>
          </a:xfrm>
        </p:spPr>
        <p:txBody>
          <a:bodyPr/>
          <a:lstStyle/>
          <a:p>
            <a:r>
              <a:rPr lang="en-US" dirty="0" err="1" smtClean="0"/>
              <a:t>gcd</a:t>
            </a:r>
            <a:r>
              <a:rPr lang="en-US" dirty="0" smtClean="0"/>
              <a:t> (67, 12) = </a:t>
            </a:r>
            <a:r>
              <a:rPr lang="en-US" dirty="0" err="1" smtClean="0"/>
              <a:t>gcd</a:t>
            </a:r>
            <a:r>
              <a:rPr lang="en-US" dirty="0" smtClean="0"/>
              <a:t> (5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.</a:t>
            </a:r>
            <a:r>
              <a:rPr lang="de-DE" altLang="en-US" dirty="0" smtClean="0"/>
              <a:t> 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/>
              <a:t>, 12)   //67</a:t>
            </a:r>
            <a:r>
              <a:rPr lang="en-US" dirty="0" smtClean="0"/>
              <a:t>= </a:t>
            </a:r>
            <a:r>
              <a:rPr lang="en-US" dirty="0"/>
              <a:t>5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12+</a:t>
            </a:r>
            <a:r>
              <a:rPr lang="de-DE" altLang="en-US" dirty="0">
                <a:solidFill>
                  <a:srgbClr val="FF0000"/>
                </a:solidFill>
              </a:rPr>
              <a:t>7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</a:t>
            </a:r>
            <a:r>
              <a:rPr lang="en-US" dirty="0"/>
              <a:t>)      // 12</a:t>
            </a:r>
            <a:r>
              <a:rPr lang="en-US" dirty="0" smtClean="0"/>
              <a:t>= </a:t>
            </a:r>
            <a:r>
              <a:rPr lang="en-US" dirty="0"/>
              <a:t>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7+</a:t>
            </a:r>
            <a:r>
              <a:rPr lang="de-DE" altLang="en-US" dirty="0">
                <a:solidFill>
                  <a:srgbClr val="FF0000"/>
                </a:solidFill>
              </a:rPr>
              <a:t>5 </a:t>
            </a:r>
            <a:endParaRPr lang="de-DE" alt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      //  7 </a:t>
            </a:r>
            <a:r>
              <a:rPr lang="en-US" dirty="0"/>
              <a:t>= 1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2)	</a:t>
            </a:r>
            <a:r>
              <a:rPr lang="en-US" dirty="0"/>
              <a:t> </a:t>
            </a:r>
            <a:r>
              <a:rPr lang="en-US" dirty="0" smtClean="0"/>
              <a:t>  // </a:t>
            </a:r>
            <a:r>
              <a:rPr lang="en-US" dirty="0"/>
              <a:t>5 </a:t>
            </a:r>
            <a:r>
              <a:rPr lang="en-US" dirty="0" smtClean="0"/>
              <a:t>= 2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        //  2 = 2 </a:t>
            </a:r>
            <a:r>
              <a:rPr lang="de-DE" altLang="en-US" baseline="30000" dirty="0"/>
              <a:t>.</a:t>
            </a:r>
            <a:r>
              <a:rPr lang="en-US" dirty="0"/>
              <a:t> </a:t>
            </a:r>
            <a:r>
              <a:rPr lang="en-US" dirty="0" smtClean="0"/>
              <a:t>1+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</a:t>
            </a:r>
            <a:r>
              <a:rPr lang="en-US" dirty="0"/>
              <a:t>(1, </a:t>
            </a:r>
            <a:r>
              <a:rPr lang="en-US" dirty="0" smtClean="0"/>
              <a:t>0) </a:t>
            </a:r>
            <a:r>
              <a:rPr lang="en-US" dirty="0"/>
              <a:t>= 1		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26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7103"/>
              </p:ext>
            </p:extLst>
          </p:nvPr>
        </p:nvGraphicFramePr>
        <p:xfrm>
          <a:off x="865786" y="1213419"/>
          <a:ext cx="5562600" cy="313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563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9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smtClean="0"/>
                        <a:t>1=(28)12-(5)*67</a:t>
                      </a: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key distribution problem.</a:t>
            </a:r>
          </a:p>
          <a:p>
            <a:r>
              <a:rPr lang="en-US" dirty="0" smtClean="0"/>
              <a:t>What is the main motivation of the designing the </a:t>
            </a:r>
            <a:r>
              <a:rPr lang="en-US" dirty="0"/>
              <a:t>asymmetric cryptography?</a:t>
            </a:r>
            <a:endParaRPr lang="en-US" dirty="0" smtClean="0"/>
          </a:p>
          <a:p>
            <a:r>
              <a:rPr lang="en-US" dirty="0" smtClean="0"/>
              <a:t>Discuss the differences between the symmetric and </a:t>
            </a:r>
            <a:r>
              <a:rPr lang="en-US" dirty="0"/>
              <a:t>asymmetric cryptography? </a:t>
            </a:r>
            <a:r>
              <a:rPr lang="en-US" dirty="0" smtClean="0"/>
              <a:t>You can compare (1) the key choice, (2</a:t>
            </a:r>
            <a:r>
              <a:rPr lang="en-US" smtClean="0"/>
              <a:t>) the encryption/decryption </a:t>
            </a:r>
            <a:r>
              <a:rPr lang="en-US" dirty="0" smtClean="0"/>
              <a:t>performance, (3) the design purpose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360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 to design Public-Key </a:t>
            </a:r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34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674" y="225807"/>
            <a:ext cx="6140400" cy="857400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2145" y="1422828"/>
            <a:ext cx="4871341" cy="294024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Big problem: </a:t>
            </a:r>
            <a:r>
              <a:rPr lang="en-US" sz="2400" dirty="0">
                <a:solidFill>
                  <a:schemeClr val="tx1"/>
                </a:solidFill>
              </a:rPr>
              <a:t>Anyone knows the public key can find the private key!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Design goal: </a:t>
            </a:r>
            <a:r>
              <a:rPr lang="en-US" sz="2400" dirty="0">
                <a:solidFill>
                  <a:schemeClr val="tx1"/>
                </a:solidFill>
              </a:rPr>
              <a:t>To design an algorithm such that we (good guy) can solve the </a:t>
            </a:r>
            <a:r>
              <a:rPr lang="en-US" sz="2400" dirty="0" smtClean="0">
                <a:solidFill>
                  <a:schemeClr val="tx1"/>
                </a:solidFill>
              </a:rPr>
              <a:t>equation (generate the private key) </a:t>
            </a:r>
            <a:r>
              <a:rPr lang="en-US" sz="2400" dirty="0">
                <a:solidFill>
                  <a:schemeClr val="tx1"/>
                </a:solidFill>
              </a:rPr>
              <a:t>and other people (bad guy) </a:t>
            </a:r>
            <a:r>
              <a:rPr lang="en-US" sz="2400" dirty="0" smtClean="0">
                <a:solidFill>
                  <a:schemeClr val="tx1"/>
                </a:solidFill>
              </a:rPr>
              <a:t>are difficult </a:t>
            </a:r>
            <a:r>
              <a:rPr lang="en-US" sz="2400" dirty="0">
                <a:solidFill>
                  <a:schemeClr val="tx1"/>
                </a:solidFill>
              </a:rPr>
              <a:t>to solve the equation.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47259" y="1726499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058" y="1726499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841637" y="792364"/>
            <a:ext cx="406721" cy="93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36341" y="809085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248358" y="749880"/>
            <a:ext cx="1237882" cy="9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83330" y="296753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da-DK" sz="2400" dirty="0"/>
              <a:t>2 </a:t>
            </a:r>
            <a:r>
              <a:rPr lang="da-DK" sz="2400" baseline="30000" dirty="0"/>
              <a:t>.</a:t>
            </a:r>
            <a:r>
              <a:rPr lang="da-DK" sz="2400" dirty="0"/>
              <a:t> t ≡ 1 mod 5 </a:t>
            </a:r>
          </a:p>
        </p:txBody>
      </p:sp>
    </p:spTree>
    <p:extLst>
      <p:ext uri="{BB962C8B-B14F-4D97-AF65-F5344CB8AC3E}">
        <p14:creationId xmlns:p14="http://schemas.microsoft.com/office/powerpoint/2010/main" val="2049928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behind the public key algorithm: One-way </a:t>
            </a:r>
            <a:r>
              <a:rPr lang="en-US" dirty="0"/>
              <a:t>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19" y="1082424"/>
            <a:ext cx="8006121" cy="3870575"/>
          </a:xfrm>
        </p:spPr>
        <p:txBody>
          <a:bodyPr/>
          <a:lstStyle/>
          <a:p>
            <a:r>
              <a:rPr lang="de-DE" altLang="en-US" dirty="0"/>
              <a:t>Computing y = f(x) is computationally easy </a:t>
            </a:r>
          </a:p>
          <a:p>
            <a:r>
              <a:rPr lang="de-DE" altLang="en-US" dirty="0"/>
              <a:t>Computing x = f</a:t>
            </a:r>
            <a:r>
              <a:rPr lang="de-DE" altLang="en-US" baseline="30000" dirty="0"/>
              <a:t>-1</a:t>
            </a:r>
            <a:r>
              <a:rPr lang="de-DE" altLang="en-US" dirty="0"/>
              <a:t>(y) is computationally infeasible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46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hard math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20" y="1082424"/>
            <a:ext cx="6250406" cy="3870575"/>
          </a:xfrm>
        </p:spPr>
        <p:txBody>
          <a:bodyPr/>
          <a:lstStyle/>
          <a:p>
            <a:r>
              <a:rPr lang="de-DE" altLang="en-US" dirty="0" smtClean="0"/>
              <a:t>Factoring integers: Given </a:t>
            </a:r>
            <a:r>
              <a:rPr lang="de-DE" altLang="en-US" dirty="0"/>
              <a:t>a composite integer </a:t>
            </a:r>
            <a:r>
              <a:rPr lang="de-DE" altLang="en-US" i="1" dirty="0"/>
              <a:t>n</a:t>
            </a:r>
            <a:r>
              <a:rPr lang="de-DE" altLang="en-US" dirty="0"/>
              <a:t>, find its prime </a:t>
            </a:r>
            <a:r>
              <a:rPr lang="de-DE" altLang="en-US" dirty="0" smtClean="0"/>
              <a:t>factors (</a:t>
            </a:r>
            <a:r>
              <a:rPr lang="de-DE" altLang="en-US" dirty="0"/>
              <a:t>Multiply two primes: easy)</a:t>
            </a:r>
          </a:p>
          <a:p>
            <a:r>
              <a:rPr lang="de-DE" altLang="en-US" dirty="0"/>
              <a:t>Discrete </a:t>
            </a:r>
            <a:r>
              <a:rPr lang="de-DE" altLang="en-US" dirty="0" smtClean="0"/>
              <a:t>Logarithm: Given </a:t>
            </a:r>
            <a:r>
              <a:rPr lang="de-DE" altLang="en-US" i="1" dirty="0"/>
              <a:t>a, y</a:t>
            </a:r>
            <a:r>
              <a:rPr lang="de-DE" altLang="en-US" dirty="0"/>
              <a:t> and </a:t>
            </a:r>
            <a:r>
              <a:rPr lang="de-DE" altLang="en-US" i="1" dirty="0"/>
              <a:t>m, </a:t>
            </a:r>
            <a:r>
              <a:rPr lang="de-DE" altLang="en-US" dirty="0"/>
              <a:t>find</a:t>
            </a:r>
            <a:r>
              <a:rPr lang="de-DE" altLang="en-US" i="1" dirty="0"/>
              <a:t> x</a:t>
            </a:r>
            <a:r>
              <a:rPr lang="de-DE" altLang="en-US" dirty="0"/>
              <a:t> such that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</a:t>
            </a:r>
            <a:r>
              <a:rPr lang="de-DE" altLang="en-US" dirty="0"/>
              <a:t> </a:t>
            </a:r>
            <a:r>
              <a:rPr lang="en-US" altLang="en-US" dirty="0">
                <a:latin typeface="cmsy10" charset="0"/>
              </a:rPr>
              <a:t>=</a:t>
            </a:r>
            <a:r>
              <a:rPr lang="de-DE" altLang="en-US" dirty="0"/>
              <a:t> </a:t>
            </a:r>
            <a:r>
              <a:rPr lang="de-DE" altLang="en-US" i="1" dirty="0"/>
              <a:t>y</a:t>
            </a:r>
            <a:r>
              <a:rPr lang="de-DE" altLang="en-US" dirty="0"/>
              <a:t> mod </a:t>
            </a:r>
            <a:r>
              <a:rPr lang="de-DE" altLang="en-US" i="1" dirty="0" smtClean="0"/>
              <a:t>m </a:t>
            </a:r>
            <a:r>
              <a:rPr lang="de-DE" altLang="en-US" dirty="0" smtClean="0"/>
              <a:t>(</a:t>
            </a:r>
            <a:r>
              <a:rPr lang="de-DE" altLang="en-US" dirty="0"/>
              <a:t>Exponentiation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 </a:t>
            </a:r>
            <a:r>
              <a:rPr lang="de-DE" altLang="en-US" dirty="0"/>
              <a:t>: </a:t>
            </a:r>
            <a:r>
              <a:rPr lang="de-DE" altLang="en-US" dirty="0" smtClean="0"/>
              <a:t>easy)</a:t>
            </a:r>
            <a:endParaRPr lang="de-DE" altLang="en-US" i="1" dirty="0" smtClean="0"/>
          </a:p>
          <a:p>
            <a:r>
              <a:rPr lang="de-DE" altLang="en-US" dirty="0"/>
              <a:t>Elliptic </a:t>
            </a:r>
            <a:r>
              <a:rPr lang="de-DE" altLang="en-US" dirty="0" smtClean="0"/>
              <a:t>Curves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2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Symmetric </a:t>
            </a:r>
            <a:r>
              <a:rPr lang="en-US" dirty="0" smtClean="0"/>
              <a:t>Cryptography: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many keys</a:t>
            </a:r>
            <a:r>
              <a:rPr lang="en-US" dirty="0"/>
              <a:t>: In a network, each pair of users  requires an individual </a:t>
            </a:r>
            <a:r>
              <a:rPr lang="en-US" dirty="0" smtClean="0"/>
              <a:t>key</a:t>
            </a:r>
          </a:p>
          <a:p>
            <a:r>
              <a:rPr lang="en-US" dirty="0"/>
              <a:t>Key distribution problem: The secret key must be transported </a:t>
            </a:r>
            <a:r>
              <a:rPr lang="en-US" dirty="0" smtClean="0"/>
              <a:t>securely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5857235" y="161465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fast </a:t>
            </a:r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563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r>
              <a:rPr lang="en-US" smtClean="0"/>
              <a:t>: Too many keys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314900"/>
            <a:ext cx="7968478" cy="36108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parties must possess a secret key which they must exchange prior to using any </a:t>
            </a:r>
            <a:r>
              <a:rPr lang="en-US" dirty="0" smtClean="0"/>
              <a:t>encryption</a:t>
            </a:r>
            <a:endParaRPr lang="en-US" dirty="0"/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involved face-to-face </a:t>
            </a:r>
            <a:r>
              <a:rPr lang="en-US" dirty="0" smtClean="0"/>
              <a:t>meeting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impractical and always </a:t>
            </a:r>
            <a:r>
              <a:rPr lang="en-US" dirty="0" smtClean="0">
                <a:solidFill>
                  <a:srgbClr val="FF0000"/>
                </a:solidFill>
              </a:rPr>
              <a:t>unsafe)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of a trusted courier, or </a:t>
            </a:r>
            <a:r>
              <a:rPr lang="en-US" dirty="0">
                <a:solidFill>
                  <a:srgbClr val="FF0000"/>
                </a:solidFill>
              </a:rPr>
              <a:t>(impractical and always unsafe)</a:t>
            </a:r>
          </a:p>
          <a:p>
            <a:pPr lvl="1"/>
            <a:r>
              <a:rPr lang="en-US" dirty="0" smtClean="0"/>
              <a:t>sending </a:t>
            </a:r>
            <a:r>
              <a:rPr lang="en-US" dirty="0"/>
              <a:t>the key through an existing encryption channel. </a:t>
            </a:r>
            <a:r>
              <a:rPr lang="en-US" dirty="0" smtClean="0">
                <a:solidFill>
                  <a:srgbClr val="FF0000"/>
                </a:solidFill>
              </a:rPr>
              <a:t>(chicken &amp; egg problem)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9644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</a:t>
            </a:r>
            <a:r>
              <a:rPr lang="en-US" dirty="0" smtClean="0"/>
              <a:t>problems </a:t>
            </a:r>
            <a:r>
              <a:rPr lang="en-US" dirty="0"/>
              <a:t>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1079</Words>
  <Application>Microsoft Office PowerPoint</Application>
  <PresentationFormat>On-screen Show (16:9)</PresentationFormat>
  <Paragraphs>190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MS PGothic</vt:lpstr>
      <vt:lpstr>Adobe Devanagari</vt:lpstr>
      <vt:lpstr>Arial</vt:lpstr>
      <vt:lpstr>Dosis</vt:lpstr>
      <vt:lpstr>Bernard MT Condensed</vt:lpstr>
      <vt:lpstr>Brush Script MT</vt:lpstr>
      <vt:lpstr>cmsy10</vt:lpstr>
      <vt:lpstr>Sniglet</vt:lpstr>
      <vt:lpstr>Bahnschrift Light Condensed</vt:lpstr>
      <vt:lpstr>Algerian</vt:lpstr>
      <vt:lpstr>Friar template</vt:lpstr>
      <vt:lpstr>Introduction to Public Key</vt:lpstr>
      <vt:lpstr>PowerPoint Presentation</vt:lpstr>
      <vt:lpstr>Symmetric Cryptography Revisited</vt:lpstr>
      <vt:lpstr>PowerPoint Presentation</vt:lpstr>
      <vt:lpstr>Analogy of Symmetric Cryptography</vt:lpstr>
      <vt:lpstr>Problems of Symmetric Cryptography:</vt:lpstr>
      <vt:lpstr>Problem 1: Too many keys</vt:lpstr>
      <vt:lpstr>Key Distribution Problem</vt:lpstr>
      <vt:lpstr>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Essential Number Theory for Public-Key Algorithms</vt:lpstr>
      <vt:lpstr>Example of public key and private key</vt:lpstr>
      <vt:lpstr>Verify public key and private key use “A” (ASCII =65)</vt:lpstr>
      <vt:lpstr>Questions</vt:lpstr>
      <vt:lpstr>Questions</vt:lpstr>
      <vt:lpstr>Two methods to find modular inverse of 3  </vt:lpstr>
      <vt:lpstr>GCD(3,  20): Extended Euclidean Algorithm </vt:lpstr>
      <vt:lpstr>(another example ) Two methods to find modular inverse of 12 mod 67 </vt:lpstr>
      <vt:lpstr>Compute the greatest common divisor gcd (r0, r1) of two integers r0 and r1</vt:lpstr>
      <vt:lpstr>Compute the greatest common divisor gcd (r0, r1) of two integers r0 and r1  (easy way- Extended Euclidean Algorithm )</vt:lpstr>
      <vt:lpstr>Question:  gcd(67,12)</vt:lpstr>
      <vt:lpstr>GCD(67,12): Extended Euclidean Algorithm </vt:lpstr>
      <vt:lpstr>Important conclusion</vt:lpstr>
      <vt:lpstr>Homework: find modular inverse of 13 mod 67 </vt:lpstr>
      <vt:lpstr>Review Questions</vt:lpstr>
      <vt:lpstr>Principle to design Public-Key Algorithms</vt:lpstr>
      <vt:lpstr>What is the problem?</vt:lpstr>
      <vt:lpstr>Math behind the public key algorithm: One-way function</vt:lpstr>
      <vt:lpstr>Three hard math problems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229</cp:revision>
  <dcterms:modified xsi:type="dcterms:W3CDTF">2020-03-15T20:07:22Z</dcterms:modified>
</cp:coreProperties>
</file>